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16" d="100"/>
          <a:sy n="116" d="100"/>
        </p:scale>
        <p:origin x="102"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2DDBC4-0471-4B71-98EA-76D6E149F409}" type="datetimeFigureOut">
              <a:rPr lang="en-US" smtClean="0"/>
              <a:t>8/20/2019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A8A3D7-5555-4FD0-A4C9-DE64E077BA9A}" type="slidenum">
              <a:rPr lang="en-US" smtClean="0"/>
              <a:t>‹#›</a:t>
            </a:fld>
            <a:endParaRPr lang="en-US"/>
          </a:p>
        </p:txBody>
      </p:sp>
    </p:spTree>
    <p:extLst>
      <p:ext uri="{BB962C8B-B14F-4D97-AF65-F5344CB8AC3E}">
        <p14:creationId xmlns:p14="http://schemas.microsoft.com/office/powerpoint/2010/main" val="584607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2DDBC4-0471-4B71-98EA-76D6E149F409}" type="datetimeFigureOut">
              <a:rPr lang="en-US" smtClean="0"/>
              <a:t>8/20/2019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A8A3D7-5555-4FD0-A4C9-DE64E077BA9A}" type="slidenum">
              <a:rPr lang="en-US" smtClean="0"/>
              <a:t>‹#›</a:t>
            </a:fld>
            <a:endParaRPr lang="en-US"/>
          </a:p>
        </p:txBody>
      </p:sp>
    </p:spTree>
    <p:extLst>
      <p:ext uri="{BB962C8B-B14F-4D97-AF65-F5344CB8AC3E}">
        <p14:creationId xmlns:p14="http://schemas.microsoft.com/office/powerpoint/2010/main" val="1826395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2DDBC4-0471-4B71-98EA-76D6E149F409}" type="datetimeFigureOut">
              <a:rPr lang="en-US" smtClean="0"/>
              <a:t>8/20/2019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A8A3D7-5555-4FD0-A4C9-DE64E077BA9A}" type="slidenum">
              <a:rPr lang="en-US" smtClean="0"/>
              <a:t>‹#›</a:t>
            </a:fld>
            <a:endParaRPr lang="en-US"/>
          </a:p>
        </p:txBody>
      </p:sp>
    </p:spTree>
    <p:extLst>
      <p:ext uri="{BB962C8B-B14F-4D97-AF65-F5344CB8AC3E}">
        <p14:creationId xmlns:p14="http://schemas.microsoft.com/office/powerpoint/2010/main" val="4085571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2DDBC4-0471-4B71-98EA-76D6E149F409}" type="datetimeFigureOut">
              <a:rPr lang="en-US" smtClean="0"/>
              <a:t>8/20/2019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A8A3D7-5555-4FD0-A4C9-DE64E077BA9A}" type="slidenum">
              <a:rPr lang="en-US" smtClean="0"/>
              <a:t>‹#›</a:t>
            </a:fld>
            <a:endParaRPr lang="en-US"/>
          </a:p>
        </p:txBody>
      </p:sp>
    </p:spTree>
    <p:extLst>
      <p:ext uri="{BB962C8B-B14F-4D97-AF65-F5344CB8AC3E}">
        <p14:creationId xmlns:p14="http://schemas.microsoft.com/office/powerpoint/2010/main" val="1809419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2DDBC4-0471-4B71-98EA-76D6E149F409}" type="datetimeFigureOut">
              <a:rPr lang="en-US" smtClean="0"/>
              <a:t>8/20/2019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A8A3D7-5555-4FD0-A4C9-DE64E077BA9A}" type="slidenum">
              <a:rPr lang="en-US" smtClean="0"/>
              <a:t>‹#›</a:t>
            </a:fld>
            <a:endParaRPr lang="en-US"/>
          </a:p>
        </p:txBody>
      </p:sp>
    </p:spTree>
    <p:extLst>
      <p:ext uri="{BB962C8B-B14F-4D97-AF65-F5344CB8AC3E}">
        <p14:creationId xmlns:p14="http://schemas.microsoft.com/office/powerpoint/2010/main" val="527418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2DDBC4-0471-4B71-98EA-76D6E149F409}" type="datetimeFigureOut">
              <a:rPr lang="en-US" smtClean="0"/>
              <a:t>8/20/2019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A8A3D7-5555-4FD0-A4C9-DE64E077BA9A}" type="slidenum">
              <a:rPr lang="en-US" smtClean="0"/>
              <a:t>‹#›</a:t>
            </a:fld>
            <a:endParaRPr lang="en-US"/>
          </a:p>
        </p:txBody>
      </p:sp>
    </p:spTree>
    <p:extLst>
      <p:ext uri="{BB962C8B-B14F-4D97-AF65-F5344CB8AC3E}">
        <p14:creationId xmlns:p14="http://schemas.microsoft.com/office/powerpoint/2010/main" val="3431773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2DDBC4-0471-4B71-98EA-76D6E149F409}" type="datetimeFigureOut">
              <a:rPr lang="en-US" smtClean="0"/>
              <a:t>8/20/2019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A8A3D7-5555-4FD0-A4C9-DE64E077BA9A}" type="slidenum">
              <a:rPr lang="en-US" smtClean="0"/>
              <a:t>‹#›</a:t>
            </a:fld>
            <a:endParaRPr lang="en-US"/>
          </a:p>
        </p:txBody>
      </p:sp>
    </p:spTree>
    <p:extLst>
      <p:ext uri="{BB962C8B-B14F-4D97-AF65-F5344CB8AC3E}">
        <p14:creationId xmlns:p14="http://schemas.microsoft.com/office/powerpoint/2010/main" val="2680993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2DDBC4-0471-4B71-98EA-76D6E149F409}" type="datetimeFigureOut">
              <a:rPr lang="en-US" smtClean="0"/>
              <a:t>8/20/2019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A8A3D7-5555-4FD0-A4C9-DE64E077BA9A}" type="slidenum">
              <a:rPr lang="en-US" smtClean="0"/>
              <a:t>‹#›</a:t>
            </a:fld>
            <a:endParaRPr lang="en-US"/>
          </a:p>
        </p:txBody>
      </p:sp>
    </p:spTree>
    <p:extLst>
      <p:ext uri="{BB962C8B-B14F-4D97-AF65-F5344CB8AC3E}">
        <p14:creationId xmlns:p14="http://schemas.microsoft.com/office/powerpoint/2010/main" val="4283631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2DDBC4-0471-4B71-98EA-76D6E149F409}" type="datetimeFigureOut">
              <a:rPr lang="en-US" smtClean="0"/>
              <a:t>8/20/2019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A8A3D7-5555-4FD0-A4C9-DE64E077BA9A}" type="slidenum">
              <a:rPr lang="en-US" smtClean="0"/>
              <a:t>‹#›</a:t>
            </a:fld>
            <a:endParaRPr lang="en-US"/>
          </a:p>
        </p:txBody>
      </p:sp>
    </p:spTree>
    <p:extLst>
      <p:ext uri="{BB962C8B-B14F-4D97-AF65-F5344CB8AC3E}">
        <p14:creationId xmlns:p14="http://schemas.microsoft.com/office/powerpoint/2010/main" val="1253356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2DDBC4-0471-4B71-98EA-76D6E149F409}" type="datetimeFigureOut">
              <a:rPr lang="en-US" smtClean="0"/>
              <a:t>8/20/2019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A8A3D7-5555-4FD0-A4C9-DE64E077BA9A}" type="slidenum">
              <a:rPr lang="en-US" smtClean="0"/>
              <a:t>‹#›</a:t>
            </a:fld>
            <a:endParaRPr lang="en-US"/>
          </a:p>
        </p:txBody>
      </p:sp>
    </p:spTree>
    <p:extLst>
      <p:ext uri="{BB962C8B-B14F-4D97-AF65-F5344CB8AC3E}">
        <p14:creationId xmlns:p14="http://schemas.microsoft.com/office/powerpoint/2010/main" val="3248750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2DDBC4-0471-4B71-98EA-76D6E149F409}" type="datetimeFigureOut">
              <a:rPr lang="en-US" smtClean="0"/>
              <a:t>8/20/2019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A8A3D7-5555-4FD0-A4C9-DE64E077BA9A}" type="slidenum">
              <a:rPr lang="en-US" smtClean="0"/>
              <a:t>‹#›</a:t>
            </a:fld>
            <a:endParaRPr lang="en-US"/>
          </a:p>
        </p:txBody>
      </p:sp>
    </p:spTree>
    <p:extLst>
      <p:ext uri="{BB962C8B-B14F-4D97-AF65-F5344CB8AC3E}">
        <p14:creationId xmlns:p14="http://schemas.microsoft.com/office/powerpoint/2010/main" val="81844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2DDBC4-0471-4B71-98EA-76D6E149F409}" type="datetimeFigureOut">
              <a:rPr lang="en-US" smtClean="0"/>
              <a:t>8/20/2019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A8A3D7-5555-4FD0-A4C9-DE64E077BA9A}" type="slidenum">
              <a:rPr lang="en-US" smtClean="0"/>
              <a:t>‹#›</a:t>
            </a:fld>
            <a:endParaRPr lang="en-US"/>
          </a:p>
        </p:txBody>
      </p:sp>
    </p:spTree>
    <p:extLst>
      <p:ext uri="{BB962C8B-B14F-4D97-AF65-F5344CB8AC3E}">
        <p14:creationId xmlns:p14="http://schemas.microsoft.com/office/powerpoint/2010/main" val="3729367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3.jpeg"/><Relationship Id="rId5" Type="http://schemas.openxmlformats.org/officeDocument/2006/relationships/hyperlink" Target="http://www.gulfcoastasmc.org/community.html" TargetMode="External"/><Relationship Id="rId4" Type="http://schemas.openxmlformats.org/officeDocument/2006/relationships/hyperlink" Target="mailto:arielle.mackendree@us.af.mi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5735" y="358912"/>
            <a:ext cx="1663700" cy="166370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4283" y="108620"/>
            <a:ext cx="1705416" cy="1913992"/>
          </a:xfrm>
          <a:prstGeom prst="rect">
            <a:avLst/>
          </a:prstGeom>
        </p:spPr>
      </p:pic>
      <p:sp>
        <p:nvSpPr>
          <p:cNvPr id="4" name="TextBox 3"/>
          <p:cNvSpPr txBox="1"/>
          <p:nvPr/>
        </p:nvSpPr>
        <p:spPr>
          <a:xfrm>
            <a:off x="2414349" y="371488"/>
            <a:ext cx="6945020" cy="1754326"/>
          </a:xfrm>
          <a:prstGeom prst="rect">
            <a:avLst/>
          </a:prstGeom>
          <a:noFill/>
        </p:spPr>
        <p:txBody>
          <a:bodyPr wrap="square" rtlCol="0">
            <a:spAutoFit/>
          </a:bodyPr>
          <a:lstStyle/>
          <a:p>
            <a:pPr algn="ctr">
              <a:lnSpc>
                <a:spcPct val="150000"/>
              </a:lnSpc>
            </a:pPr>
            <a:r>
              <a:rPr lang="en-US" sz="2800" dirty="0" smtClean="0">
                <a:solidFill>
                  <a:schemeClr val="tx1">
                    <a:lumMod val="65000"/>
                    <a:lumOff val="35000"/>
                  </a:schemeClr>
                </a:solidFill>
              </a:rPr>
              <a:t>Join the  </a:t>
            </a:r>
            <a:r>
              <a:rPr lang="en-US" sz="3600" dirty="0" smtClean="0">
                <a:solidFill>
                  <a:srgbClr val="33CCFF"/>
                </a:solidFill>
                <a:latin typeface="Georgia" panose="02040502050405020303" pitchFamily="18" charset="0"/>
              </a:rPr>
              <a:t>ASMC Gulf Coast Chapter</a:t>
            </a:r>
          </a:p>
          <a:p>
            <a:pPr algn="ctr">
              <a:lnSpc>
                <a:spcPct val="150000"/>
              </a:lnSpc>
            </a:pPr>
            <a:r>
              <a:rPr lang="en-US" sz="2800" dirty="0">
                <a:solidFill>
                  <a:schemeClr val="tx1">
                    <a:lumMod val="65000"/>
                    <a:lumOff val="35000"/>
                  </a:schemeClr>
                </a:solidFill>
              </a:rPr>
              <a:t>a</a:t>
            </a:r>
            <a:r>
              <a:rPr lang="en-US" sz="2800" dirty="0" smtClean="0">
                <a:solidFill>
                  <a:schemeClr val="tx1">
                    <a:lumMod val="65000"/>
                    <a:lumOff val="35000"/>
                  </a:schemeClr>
                </a:solidFill>
              </a:rPr>
              <a:t>s we support the  </a:t>
            </a:r>
            <a:r>
              <a:rPr lang="en-US" sz="3600" dirty="0" smtClean="0">
                <a:solidFill>
                  <a:srgbClr val="33CCFF"/>
                </a:solidFill>
                <a:latin typeface="Georgia" panose="02040502050405020303" pitchFamily="18" charset="0"/>
              </a:rPr>
              <a:t>Eglin Fisher House</a:t>
            </a:r>
            <a:endParaRPr lang="en-US" sz="3600" dirty="0">
              <a:solidFill>
                <a:srgbClr val="33CCFF"/>
              </a:solidFill>
              <a:latin typeface="Georgia" panose="02040502050405020303" pitchFamily="18" charset="0"/>
            </a:endParaRPr>
          </a:p>
        </p:txBody>
      </p:sp>
      <p:sp>
        <p:nvSpPr>
          <p:cNvPr id="14" name="Rectangle 13"/>
          <p:cNvSpPr/>
          <p:nvPr/>
        </p:nvSpPr>
        <p:spPr>
          <a:xfrm>
            <a:off x="447906" y="2297106"/>
            <a:ext cx="11499972" cy="1846659"/>
          </a:xfrm>
          <a:prstGeom prst="rect">
            <a:avLst/>
          </a:prstGeom>
        </p:spPr>
        <p:txBody>
          <a:bodyPr wrap="square">
            <a:spAutoFit/>
          </a:bodyPr>
          <a:lstStyle/>
          <a:p>
            <a:r>
              <a:rPr lang="en-US" sz="1900" dirty="0" smtClean="0">
                <a:latin typeface="Lucida Bright" panose="02040602050505020304" pitchFamily="18" charset="0"/>
              </a:rPr>
              <a:t>The Fisher House provides military &amp; veteran families with no cost lodging while their loved one receives medical treatment in the Eglin area.</a:t>
            </a:r>
          </a:p>
          <a:p>
            <a:endParaRPr lang="en-US" sz="1900" dirty="0" smtClean="0">
              <a:latin typeface="Lucida Bright" panose="02040602050505020304" pitchFamily="18" charset="0"/>
            </a:endParaRPr>
          </a:p>
          <a:p>
            <a:r>
              <a:rPr lang="en-US" sz="1900" dirty="0" smtClean="0">
                <a:latin typeface="Lucida Bright" panose="02040602050505020304" pitchFamily="18" charset="0"/>
              </a:rPr>
              <a:t>This can be stressful enough without worrying about what to cook for dinner. You can help by volunteering to prepare and serve dinner to the guests of the Eglin Fisher House. Opportunities are twice monthly, from 1600-1900 hours. </a:t>
            </a:r>
            <a:endParaRPr lang="en-US" sz="1900" dirty="0">
              <a:latin typeface="Lucida Bright" panose="02040602050505020304" pitchFamily="18" charset="0"/>
            </a:endParaRPr>
          </a:p>
        </p:txBody>
      </p:sp>
      <p:sp>
        <p:nvSpPr>
          <p:cNvPr id="15" name="TextBox 14"/>
          <p:cNvSpPr txBox="1"/>
          <p:nvPr/>
        </p:nvSpPr>
        <p:spPr>
          <a:xfrm>
            <a:off x="3627033" y="4687941"/>
            <a:ext cx="4685834" cy="1754326"/>
          </a:xfrm>
          <a:prstGeom prst="rect">
            <a:avLst/>
          </a:prstGeom>
          <a:noFill/>
        </p:spPr>
        <p:txBody>
          <a:bodyPr wrap="square" rtlCol="0">
            <a:spAutoFit/>
          </a:bodyPr>
          <a:lstStyle/>
          <a:p>
            <a:r>
              <a:rPr lang="en-US" dirty="0" smtClean="0"/>
              <a:t>For more information or to volunteer, </a:t>
            </a:r>
          </a:p>
          <a:p>
            <a:r>
              <a:rPr lang="en-US" dirty="0" smtClean="0"/>
              <a:t>please contact </a:t>
            </a:r>
            <a:r>
              <a:rPr lang="en-US" dirty="0" smtClean="0"/>
              <a:t>Arielle </a:t>
            </a:r>
            <a:r>
              <a:rPr lang="en-US" dirty="0" err="1" smtClean="0"/>
              <a:t>MacKendree</a:t>
            </a:r>
            <a:r>
              <a:rPr lang="en-US" dirty="0" smtClean="0"/>
              <a:t> at</a:t>
            </a:r>
            <a:endParaRPr lang="en-US" dirty="0" smtClean="0"/>
          </a:p>
          <a:p>
            <a:r>
              <a:rPr lang="en-US" dirty="0" smtClean="0">
                <a:hlinkClick r:id="rId4"/>
              </a:rPr>
              <a:t>arielle.mackendree</a:t>
            </a:r>
            <a:r>
              <a:rPr lang="en-US" dirty="0" smtClean="0">
                <a:hlinkClick r:id="rId4"/>
              </a:rPr>
              <a:t>@us.af.mil</a:t>
            </a:r>
            <a:endParaRPr lang="en-US" dirty="0" smtClean="0"/>
          </a:p>
          <a:p>
            <a:r>
              <a:rPr lang="en-US" dirty="0" smtClean="0"/>
              <a:t>DSN </a:t>
            </a:r>
            <a:r>
              <a:rPr lang="en-US" dirty="0" smtClean="0"/>
              <a:t>875-4593 </a:t>
            </a:r>
            <a:r>
              <a:rPr lang="en-US" dirty="0" smtClean="0"/>
              <a:t>or </a:t>
            </a:r>
            <a:r>
              <a:rPr lang="en-US" dirty="0" err="1" smtClean="0"/>
              <a:t>Comm</a:t>
            </a:r>
            <a:r>
              <a:rPr lang="en-US" dirty="0" smtClean="0"/>
              <a:t> (850) </a:t>
            </a:r>
            <a:r>
              <a:rPr lang="en-US" dirty="0" smtClean="0"/>
              <a:t>883-4593</a:t>
            </a:r>
            <a:endParaRPr lang="en-US" dirty="0" smtClean="0"/>
          </a:p>
          <a:p>
            <a:endParaRPr lang="en-US" dirty="0"/>
          </a:p>
          <a:p>
            <a:r>
              <a:rPr lang="en-US" dirty="0" smtClean="0">
                <a:hlinkClick r:id="rId5"/>
              </a:rPr>
              <a:t>http://www.gulfcoastasmc.org/community.html</a:t>
            </a:r>
            <a:endParaRPr lang="en-US" dirty="0"/>
          </a:p>
        </p:txBody>
      </p:sp>
      <p:pic>
        <p:nvPicPr>
          <p:cNvPr id="16" name="Picture 1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45735" y="4418258"/>
            <a:ext cx="3315096" cy="2293692"/>
          </a:xfrm>
          <a:prstGeom prst="rect">
            <a:avLst/>
          </a:prstGeom>
        </p:spPr>
      </p:pic>
      <p:pic>
        <p:nvPicPr>
          <p:cNvPr id="17" name="Picture 1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379070" y="4418259"/>
            <a:ext cx="3568808" cy="2293692"/>
          </a:xfrm>
          <a:prstGeom prst="rect">
            <a:avLst/>
          </a:prstGeom>
        </p:spPr>
      </p:pic>
    </p:spTree>
    <p:extLst>
      <p:ext uri="{BB962C8B-B14F-4D97-AF65-F5344CB8AC3E}">
        <p14:creationId xmlns:p14="http://schemas.microsoft.com/office/powerpoint/2010/main" val="6522298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103</Words>
  <Application>Microsoft Office PowerPoint</Application>
  <PresentationFormat>Widescreen</PresentationFormat>
  <Paragraphs>11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Georgia</vt:lpstr>
      <vt:lpstr>Lucida Bright</vt:lpstr>
      <vt:lpstr>Office Theme</vt:lpstr>
      <vt:lpstr>PowerPoint Presentation</vt:lpstr>
    </vt:vector>
  </TitlesOfParts>
  <Company>U.S. Air Force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CROSS, MARISSA A TSgt USAF AFSOC AFSOC FM/FMAO</dc:creator>
  <cp:lastModifiedBy>MACKENDREE, ARIELLE O GS-11 USAF AFMC AFLCMC/EBZ</cp:lastModifiedBy>
  <cp:revision>8</cp:revision>
  <dcterms:created xsi:type="dcterms:W3CDTF">2016-08-22T13:17:01Z</dcterms:created>
  <dcterms:modified xsi:type="dcterms:W3CDTF">2019-08-20T19:39:00Z</dcterms:modified>
</cp:coreProperties>
</file>